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00" r:id="rId6"/>
    <p:sldId id="299" r:id="rId7"/>
    <p:sldId id="258" r:id="rId8"/>
    <p:sldId id="259" r:id="rId9"/>
    <p:sldId id="297" r:id="rId10"/>
    <p:sldId id="260" r:id="rId11"/>
    <p:sldId id="262" r:id="rId12"/>
    <p:sldId id="261" r:id="rId13"/>
    <p:sldId id="263" r:id="rId14"/>
    <p:sldId id="304" r:id="rId15"/>
    <p:sldId id="264" r:id="rId16"/>
    <p:sldId id="266" r:id="rId17"/>
    <p:sldId id="267" r:id="rId18"/>
    <p:sldId id="268" r:id="rId19"/>
    <p:sldId id="274" r:id="rId20"/>
    <p:sldId id="275" r:id="rId21"/>
    <p:sldId id="277" r:id="rId22"/>
    <p:sldId id="279" r:id="rId23"/>
    <p:sldId id="298" r:id="rId24"/>
    <p:sldId id="305" r:id="rId25"/>
    <p:sldId id="281" r:id="rId26"/>
    <p:sldId id="282" r:id="rId27"/>
    <p:sldId id="284" r:id="rId28"/>
    <p:sldId id="301" r:id="rId29"/>
    <p:sldId id="285" r:id="rId30"/>
    <p:sldId id="286" r:id="rId31"/>
    <p:sldId id="287" r:id="rId32"/>
    <p:sldId id="288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64A736-02A6-4362-A5EF-4ECFEE8816E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0CEF1B-F061-4790-AD7C-6B39E90B76C0}">
      <dgm:prSet/>
      <dgm:spPr/>
      <dgm:t>
        <a:bodyPr/>
        <a:lstStyle/>
        <a:p>
          <a:r>
            <a:rPr lang="ko-KR" b="0" i="0"/>
            <a:t>오토스케일링 설정을 마무리하기 위해 다음 단계를 따릅니다</a:t>
          </a:r>
          <a:r>
            <a:rPr lang="en-US" b="0" i="0"/>
            <a:t>:</a:t>
          </a:r>
          <a:endParaRPr lang="en-US"/>
        </a:p>
      </dgm:t>
    </dgm:pt>
    <dgm:pt modelId="{12A1ACB5-2D58-4494-97C6-518006BF757D}" type="parTrans" cxnId="{DD3FDDEF-7A21-4B5A-BC7A-BB91EC796315}">
      <dgm:prSet/>
      <dgm:spPr/>
      <dgm:t>
        <a:bodyPr/>
        <a:lstStyle/>
        <a:p>
          <a:endParaRPr lang="en-US"/>
        </a:p>
      </dgm:t>
    </dgm:pt>
    <dgm:pt modelId="{42A0FEF7-2BD6-453B-AECC-FB431ACCDEDA}" type="sibTrans" cxnId="{DD3FDDEF-7A21-4B5A-BC7A-BB91EC796315}">
      <dgm:prSet/>
      <dgm:spPr/>
      <dgm:t>
        <a:bodyPr/>
        <a:lstStyle/>
        <a:p>
          <a:endParaRPr lang="en-US"/>
        </a:p>
      </dgm:t>
    </dgm:pt>
    <dgm:pt modelId="{99E2A8CA-5887-4E6F-B5F3-2D3877FE6F5A}">
      <dgm:prSet/>
      <dgm:spPr/>
      <dgm:t>
        <a:bodyPr/>
        <a:lstStyle/>
        <a:p>
          <a:r>
            <a:rPr lang="ko-KR" b="0" i="0"/>
            <a:t>오토스케일링 그룹</a:t>
          </a:r>
          <a:r>
            <a:rPr lang="en-US" b="0" i="0"/>
            <a:t>(Auto Scaling Group) </a:t>
          </a:r>
          <a:r>
            <a:rPr lang="ko-KR" b="0" i="0"/>
            <a:t>생성</a:t>
          </a:r>
          <a:r>
            <a:rPr lang="en-US" b="0" i="0"/>
            <a:t>: </a:t>
          </a:r>
          <a:r>
            <a:rPr lang="ko-KR" b="0" i="0"/>
            <a:t>트래픽에 따라 인스턴스 수를 조정할 그룹을 생성합니다</a:t>
          </a:r>
          <a:r>
            <a:rPr lang="en-US" b="0" i="0"/>
            <a:t>. </a:t>
          </a:r>
          <a:r>
            <a:rPr lang="ko-KR" b="0" i="0"/>
            <a:t>그룹에는 </a:t>
          </a:r>
          <a:r>
            <a:rPr lang="en-US" b="0" i="0"/>
            <a:t>EC2 </a:t>
          </a:r>
          <a:r>
            <a:rPr lang="ko-KR" b="0" i="0"/>
            <a:t>인스턴스의 시작 구성</a:t>
          </a:r>
          <a:r>
            <a:rPr lang="en-US" b="0" i="0"/>
            <a:t>(</a:t>
          </a:r>
          <a:r>
            <a:rPr lang="ko-KR" b="0" i="0"/>
            <a:t>예</a:t>
          </a:r>
          <a:r>
            <a:rPr lang="en-US" b="0" i="0"/>
            <a:t>: AMI, </a:t>
          </a:r>
          <a:r>
            <a:rPr lang="ko-KR" b="0" i="0"/>
            <a:t>인스턴스 유형</a:t>
          </a:r>
          <a:r>
            <a:rPr lang="en-US" b="0" i="0"/>
            <a:t>, </a:t>
          </a:r>
          <a:r>
            <a:rPr lang="ko-KR" b="0" i="0"/>
            <a:t>키 페어 등</a:t>
          </a:r>
          <a:r>
            <a:rPr lang="en-US" b="0" i="0"/>
            <a:t>)</a:t>
          </a:r>
          <a:r>
            <a:rPr lang="ko-KR" b="0" i="0"/>
            <a:t>과 시작 구성의 수를 지정하는 최소 및 최대 인스턴스 수를 설정합니다</a:t>
          </a:r>
          <a:r>
            <a:rPr lang="en-US" b="0" i="0"/>
            <a:t>.</a:t>
          </a:r>
          <a:endParaRPr lang="en-US"/>
        </a:p>
      </dgm:t>
    </dgm:pt>
    <dgm:pt modelId="{8FBC78C3-27BB-4F35-BE16-9862287AF8A0}" type="parTrans" cxnId="{76C901C6-DA23-47D7-A7F8-AF9EDB98E3B2}">
      <dgm:prSet/>
      <dgm:spPr/>
      <dgm:t>
        <a:bodyPr/>
        <a:lstStyle/>
        <a:p>
          <a:endParaRPr lang="en-US"/>
        </a:p>
      </dgm:t>
    </dgm:pt>
    <dgm:pt modelId="{AB69AFDD-7D13-4D22-89FD-E0038E447966}" type="sibTrans" cxnId="{76C901C6-DA23-47D7-A7F8-AF9EDB98E3B2}">
      <dgm:prSet/>
      <dgm:spPr/>
      <dgm:t>
        <a:bodyPr/>
        <a:lstStyle/>
        <a:p>
          <a:endParaRPr lang="en-US"/>
        </a:p>
      </dgm:t>
    </dgm:pt>
    <dgm:pt modelId="{210D1EA8-F81B-40B5-92BA-92811887173C}">
      <dgm:prSet/>
      <dgm:spPr/>
      <dgm:t>
        <a:bodyPr/>
        <a:lstStyle/>
        <a:p>
          <a:r>
            <a:rPr lang="ko-KR" b="0" i="0"/>
            <a:t>시작 구성</a:t>
          </a:r>
          <a:r>
            <a:rPr lang="en-US" b="0" i="0"/>
            <a:t>(Launch Configuration) </a:t>
          </a:r>
          <a:r>
            <a:rPr lang="ko-KR" b="0" i="0"/>
            <a:t>생성</a:t>
          </a:r>
          <a:r>
            <a:rPr lang="en-US" b="0" i="0"/>
            <a:t>: </a:t>
          </a:r>
          <a:r>
            <a:rPr lang="ko-KR" b="0" i="0"/>
            <a:t>오토스케일링 그룹이 사용할 </a:t>
          </a:r>
          <a:r>
            <a:rPr lang="en-US" b="0" i="0"/>
            <a:t>EC2 </a:t>
          </a:r>
          <a:r>
            <a:rPr lang="ko-KR" b="0" i="0"/>
            <a:t>인스턴스의 속성을 정의하는 시작 구성을 생성합니다</a:t>
          </a:r>
          <a:r>
            <a:rPr lang="en-US" b="0" i="0"/>
            <a:t>. </a:t>
          </a:r>
          <a:r>
            <a:rPr lang="ko-KR" b="0" i="0"/>
            <a:t>시작 구성에는 인스턴스 유형</a:t>
          </a:r>
          <a:r>
            <a:rPr lang="en-US" b="0" i="0"/>
            <a:t>, AMI, </a:t>
          </a:r>
          <a:r>
            <a:rPr lang="ko-KR" b="0" i="0"/>
            <a:t>보안 그룹 등을 포함합니다</a:t>
          </a:r>
          <a:r>
            <a:rPr lang="en-US" b="0" i="0"/>
            <a:t>.</a:t>
          </a:r>
          <a:endParaRPr lang="en-US"/>
        </a:p>
      </dgm:t>
    </dgm:pt>
    <dgm:pt modelId="{23AB6EAD-E570-41B3-A017-FF2B2F0A9D22}" type="parTrans" cxnId="{5789C915-5567-411A-B5A6-3E9D336C005C}">
      <dgm:prSet/>
      <dgm:spPr/>
      <dgm:t>
        <a:bodyPr/>
        <a:lstStyle/>
        <a:p>
          <a:endParaRPr lang="en-US"/>
        </a:p>
      </dgm:t>
    </dgm:pt>
    <dgm:pt modelId="{95B43020-2D81-4A08-9BAF-660617C3E2D4}" type="sibTrans" cxnId="{5789C915-5567-411A-B5A6-3E9D336C005C}">
      <dgm:prSet/>
      <dgm:spPr/>
      <dgm:t>
        <a:bodyPr/>
        <a:lstStyle/>
        <a:p>
          <a:endParaRPr lang="en-US"/>
        </a:p>
      </dgm:t>
    </dgm:pt>
    <dgm:pt modelId="{3FDD0B9F-F39E-4FD8-8494-EA423B514D02}">
      <dgm:prSet/>
      <dgm:spPr/>
      <dgm:t>
        <a:bodyPr/>
        <a:lstStyle/>
        <a:p>
          <a:r>
            <a:rPr lang="ko-KR" b="0" i="0"/>
            <a:t>로드 밸런서와 오토스케일링 그룹 연결</a:t>
          </a:r>
          <a:r>
            <a:rPr lang="en-US" b="0" i="0"/>
            <a:t>: </a:t>
          </a:r>
          <a:r>
            <a:rPr lang="ko-KR" b="0" i="0"/>
            <a:t>오토스케일링 그룹과 로드 밸런서를 연결하여 트래픽을 분산시킵니다</a:t>
          </a:r>
          <a:r>
            <a:rPr lang="en-US" b="0" i="0"/>
            <a:t>. </a:t>
          </a:r>
          <a:r>
            <a:rPr lang="ko-KR" b="0" i="0"/>
            <a:t>이를 위해 로드 밸런서의 대상 그룹</a:t>
          </a:r>
          <a:r>
            <a:rPr lang="en-US" b="0" i="0"/>
            <a:t>(Target Group)</a:t>
          </a:r>
          <a:r>
            <a:rPr lang="ko-KR" b="0" i="0"/>
            <a:t>을 생성하고</a:t>
          </a:r>
          <a:r>
            <a:rPr lang="en-US" b="0" i="0"/>
            <a:t>, </a:t>
          </a:r>
          <a:r>
            <a:rPr lang="ko-KR" b="0" i="0"/>
            <a:t>오토스케일링 그룹을 대상 그룹에 등록합니다</a:t>
          </a:r>
          <a:r>
            <a:rPr lang="en-US" b="0" i="0"/>
            <a:t>.</a:t>
          </a:r>
          <a:endParaRPr lang="en-US"/>
        </a:p>
      </dgm:t>
    </dgm:pt>
    <dgm:pt modelId="{9D4CFA29-208B-4ACE-936A-CFC9E7A75EFD}" type="parTrans" cxnId="{C9805132-B2FB-40F2-818F-69254E906BA6}">
      <dgm:prSet/>
      <dgm:spPr/>
      <dgm:t>
        <a:bodyPr/>
        <a:lstStyle/>
        <a:p>
          <a:endParaRPr lang="en-US"/>
        </a:p>
      </dgm:t>
    </dgm:pt>
    <dgm:pt modelId="{97D61B0D-8F0E-4526-84F5-77E43DDF0808}" type="sibTrans" cxnId="{C9805132-B2FB-40F2-818F-69254E906BA6}">
      <dgm:prSet/>
      <dgm:spPr/>
      <dgm:t>
        <a:bodyPr/>
        <a:lstStyle/>
        <a:p>
          <a:endParaRPr lang="en-US"/>
        </a:p>
      </dgm:t>
    </dgm:pt>
    <dgm:pt modelId="{EE203C80-A28C-4835-B0CD-ADC26F8B07DC}">
      <dgm:prSet/>
      <dgm:spPr/>
      <dgm:t>
        <a:bodyPr/>
        <a:lstStyle/>
        <a:p>
          <a:r>
            <a:rPr lang="ko-KR" b="0" i="0"/>
            <a:t>트래픽 조정 정책 설정</a:t>
          </a:r>
          <a:r>
            <a:rPr lang="en-US" b="0" i="0"/>
            <a:t>: </a:t>
          </a:r>
          <a:r>
            <a:rPr lang="ko-KR" b="0" i="0"/>
            <a:t>오토스케일링 그룹의 트래픽을 어떻게 조정할지 결정하는 조정 정책을 설정합니다</a:t>
          </a:r>
          <a:r>
            <a:rPr lang="en-US" b="0" i="0"/>
            <a:t>. </a:t>
          </a:r>
          <a:r>
            <a:rPr lang="ko-KR" b="0" i="0"/>
            <a:t>예를 들어</a:t>
          </a:r>
          <a:r>
            <a:rPr lang="en-US" b="0" i="0"/>
            <a:t>, </a:t>
          </a:r>
          <a:r>
            <a:rPr lang="ko-KR" b="0" i="0"/>
            <a:t>평균 </a:t>
          </a:r>
          <a:r>
            <a:rPr lang="en-US" b="0" i="0"/>
            <a:t>CPU </a:t>
          </a:r>
          <a:r>
            <a:rPr lang="ko-KR" b="0" i="0"/>
            <a:t>사용률이 일정 임계값을 넘으면 인스턴스 수를 늘리거나 줄이는 등의 동작을 정의할 수 있습니다</a:t>
          </a:r>
          <a:r>
            <a:rPr lang="en-US" b="0" i="0"/>
            <a:t>.</a:t>
          </a:r>
          <a:endParaRPr lang="en-US"/>
        </a:p>
      </dgm:t>
    </dgm:pt>
    <dgm:pt modelId="{2D1FDFC1-4DBE-42C4-956D-E775F6560120}" type="parTrans" cxnId="{97652DC0-A532-41FE-AC45-FD7A18AD158D}">
      <dgm:prSet/>
      <dgm:spPr/>
      <dgm:t>
        <a:bodyPr/>
        <a:lstStyle/>
        <a:p>
          <a:endParaRPr lang="en-US"/>
        </a:p>
      </dgm:t>
    </dgm:pt>
    <dgm:pt modelId="{493657E7-CE00-4215-B007-19BEAD893015}" type="sibTrans" cxnId="{97652DC0-A532-41FE-AC45-FD7A18AD158D}">
      <dgm:prSet/>
      <dgm:spPr/>
      <dgm:t>
        <a:bodyPr/>
        <a:lstStyle/>
        <a:p>
          <a:endParaRPr lang="en-US"/>
        </a:p>
      </dgm:t>
    </dgm:pt>
    <dgm:pt modelId="{1EC1CCFE-3E89-4954-A309-B78203192F2C}">
      <dgm:prSet/>
      <dgm:spPr/>
      <dgm:t>
        <a:bodyPr/>
        <a:lstStyle/>
        <a:p>
          <a:r>
            <a:rPr lang="ko-KR" b="0" i="0"/>
            <a:t>경보 알림 설정</a:t>
          </a:r>
          <a:r>
            <a:rPr lang="en-US" b="0" i="0"/>
            <a:t>: </a:t>
          </a:r>
          <a:r>
            <a:rPr lang="ko-KR" b="0" i="0"/>
            <a:t>트래픽이나 인스턴스 상태와 관련된 경보 알림을 생성하여 오토스케일링 그룹의 동작을 감시할 수 있습니다</a:t>
          </a:r>
          <a:r>
            <a:rPr lang="en-US" b="0" i="0"/>
            <a:t>. </a:t>
          </a:r>
          <a:r>
            <a:rPr lang="ko-KR" b="0" i="0"/>
            <a:t>경보 알림은 예를 들어 </a:t>
          </a:r>
          <a:r>
            <a:rPr lang="en-US" b="0" i="0"/>
            <a:t>CPU </a:t>
          </a:r>
          <a:r>
            <a:rPr lang="ko-KR" b="0" i="0"/>
            <a:t>사용률이 높거나 인스턴스의 건강 상태가 악화되는 경우 알림을 보낼 수 있습니다</a:t>
          </a:r>
          <a:r>
            <a:rPr lang="en-US" b="0" i="0"/>
            <a:t>.</a:t>
          </a:r>
          <a:endParaRPr lang="en-US"/>
        </a:p>
      </dgm:t>
    </dgm:pt>
    <dgm:pt modelId="{64BEBC85-E5FF-450D-9171-EE7092C5D233}" type="parTrans" cxnId="{79E7A712-18B7-455E-8B35-0921108BF951}">
      <dgm:prSet/>
      <dgm:spPr/>
      <dgm:t>
        <a:bodyPr/>
        <a:lstStyle/>
        <a:p>
          <a:endParaRPr lang="en-US"/>
        </a:p>
      </dgm:t>
    </dgm:pt>
    <dgm:pt modelId="{9CFA79FD-9F1E-4488-B33B-A745760B26D3}" type="sibTrans" cxnId="{79E7A712-18B7-455E-8B35-0921108BF951}">
      <dgm:prSet/>
      <dgm:spPr/>
      <dgm:t>
        <a:bodyPr/>
        <a:lstStyle/>
        <a:p>
          <a:endParaRPr lang="en-US"/>
        </a:p>
      </dgm:t>
    </dgm:pt>
    <dgm:pt modelId="{15A2F2CD-C208-4A5E-AF04-DEC475436B17}">
      <dgm:prSet/>
      <dgm:spPr/>
      <dgm:t>
        <a:bodyPr/>
        <a:lstStyle/>
        <a:p>
          <a:r>
            <a:rPr lang="ko-KR" b="0" i="0"/>
            <a:t>오토스케일링 그룹 테스트</a:t>
          </a:r>
          <a:r>
            <a:rPr lang="en-US" b="0" i="0"/>
            <a:t>: </a:t>
          </a:r>
          <a:r>
            <a:rPr lang="ko-KR" b="0" i="0"/>
            <a:t>설정을 마친 후 오토스케일링 그룹을 테스트하여 인스턴스가 예상대로 스케일 아웃 및 스케일 인 되는지 확인합니다</a:t>
          </a:r>
          <a:r>
            <a:rPr lang="en-US" b="0" i="0"/>
            <a:t>. </a:t>
          </a:r>
          <a:r>
            <a:rPr lang="ko-KR" b="0" i="0"/>
            <a:t>테스트 결과를 검토하여 필요에 따라 설정을 조정할 수 있습니다</a:t>
          </a:r>
          <a:r>
            <a:rPr lang="en-US" b="0" i="0"/>
            <a:t>.</a:t>
          </a:r>
          <a:endParaRPr lang="en-US"/>
        </a:p>
      </dgm:t>
    </dgm:pt>
    <dgm:pt modelId="{93BC23B3-0AC2-4D14-85C5-B092BC8B45C1}" type="parTrans" cxnId="{3EAFFC54-9070-42D4-87AE-3541A6BE9C41}">
      <dgm:prSet/>
      <dgm:spPr/>
      <dgm:t>
        <a:bodyPr/>
        <a:lstStyle/>
        <a:p>
          <a:endParaRPr lang="en-US"/>
        </a:p>
      </dgm:t>
    </dgm:pt>
    <dgm:pt modelId="{431E29A4-4799-4902-A2F1-BACF5DE6A78F}" type="sibTrans" cxnId="{3EAFFC54-9070-42D4-87AE-3541A6BE9C41}">
      <dgm:prSet/>
      <dgm:spPr/>
      <dgm:t>
        <a:bodyPr/>
        <a:lstStyle/>
        <a:p>
          <a:endParaRPr lang="en-US"/>
        </a:p>
      </dgm:t>
    </dgm:pt>
    <dgm:pt modelId="{8A57F597-A009-4DAB-A994-6B7B4F9E582E}">
      <dgm:prSet/>
      <dgm:spPr/>
      <dgm:t>
        <a:bodyPr/>
        <a:lstStyle/>
        <a:p>
          <a:r>
            <a:rPr lang="ko-KR" b="0" i="0"/>
            <a:t>이렇게 오토스케일링을 설정하면 트래픽에 따라 인스턴스 수가 자동으로 조정되어 애플리케이션의 가용성을 유지하고 성능을 향상시킬 수 있습니다</a:t>
          </a:r>
          <a:r>
            <a:rPr lang="en-US" b="0" i="0"/>
            <a:t>.</a:t>
          </a:r>
          <a:endParaRPr lang="en-US"/>
        </a:p>
      </dgm:t>
    </dgm:pt>
    <dgm:pt modelId="{29980F13-9271-4B72-87E2-4FDB562B4F6A}" type="parTrans" cxnId="{DE1532B6-8D0C-4641-88A3-BC316C2A9656}">
      <dgm:prSet/>
      <dgm:spPr/>
      <dgm:t>
        <a:bodyPr/>
        <a:lstStyle/>
        <a:p>
          <a:endParaRPr lang="en-US"/>
        </a:p>
      </dgm:t>
    </dgm:pt>
    <dgm:pt modelId="{B34CCBAB-901B-4722-B814-792B4F126D86}" type="sibTrans" cxnId="{DE1532B6-8D0C-4641-88A3-BC316C2A9656}">
      <dgm:prSet/>
      <dgm:spPr/>
      <dgm:t>
        <a:bodyPr/>
        <a:lstStyle/>
        <a:p>
          <a:endParaRPr lang="en-US"/>
        </a:p>
      </dgm:t>
    </dgm:pt>
    <dgm:pt modelId="{A4B777F9-BF8D-456E-B41E-4F895F190B30}" type="pres">
      <dgm:prSet presAssocID="{CE64A736-02A6-4362-A5EF-4ECFEE8816EE}" presName="diagram" presStyleCnt="0">
        <dgm:presLayoutVars>
          <dgm:dir/>
          <dgm:resizeHandles val="exact"/>
        </dgm:presLayoutVars>
      </dgm:prSet>
      <dgm:spPr/>
    </dgm:pt>
    <dgm:pt modelId="{0E945410-C2EF-4090-AEBC-7C822373CB8E}" type="pres">
      <dgm:prSet presAssocID="{EE0CEF1B-F061-4790-AD7C-6B39E90B76C0}" presName="node" presStyleLbl="node1" presStyleIdx="0" presStyleCnt="8">
        <dgm:presLayoutVars>
          <dgm:bulletEnabled val="1"/>
        </dgm:presLayoutVars>
      </dgm:prSet>
      <dgm:spPr/>
    </dgm:pt>
    <dgm:pt modelId="{01B9CF93-30AF-4463-9187-B4EA4DE92312}" type="pres">
      <dgm:prSet presAssocID="{42A0FEF7-2BD6-453B-AECC-FB431ACCDEDA}" presName="sibTrans" presStyleCnt="0"/>
      <dgm:spPr/>
    </dgm:pt>
    <dgm:pt modelId="{1D3395F0-439E-44EA-9B99-2810054BDE2C}" type="pres">
      <dgm:prSet presAssocID="{99E2A8CA-5887-4E6F-B5F3-2D3877FE6F5A}" presName="node" presStyleLbl="node1" presStyleIdx="1" presStyleCnt="8">
        <dgm:presLayoutVars>
          <dgm:bulletEnabled val="1"/>
        </dgm:presLayoutVars>
      </dgm:prSet>
      <dgm:spPr/>
    </dgm:pt>
    <dgm:pt modelId="{2F1415E7-8771-41BE-9CEE-3E5E7999FB4C}" type="pres">
      <dgm:prSet presAssocID="{AB69AFDD-7D13-4D22-89FD-E0038E447966}" presName="sibTrans" presStyleCnt="0"/>
      <dgm:spPr/>
    </dgm:pt>
    <dgm:pt modelId="{A9AE1093-983C-49AD-A934-172B0C4F1185}" type="pres">
      <dgm:prSet presAssocID="{210D1EA8-F81B-40B5-92BA-92811887173C}" presName="node" presStyleLbl="node1" presStyleIdx="2" presStyleCnt="8">
        <dgm:presLayoutVars>
          <dgm:bulletEnabled val="1"/>
        </dgm:presLayoutVars>
      </dgm:prSet>
      <dgm:spPr/>
    </dgm:pt>
    <dgm:pt modelId="{39FD07B2-2920-4C5E-A6D3-63C098DBBA1B}" type="pres">
      <dgm:prSet presAssocID="{95B43020-2D81-4A08-9BAF-660617C3E2D4}" presName="sibTrans" presStyleCnt="0"/>
      <dgm:spPr/>
    </dgm:pt>
    <dgm:pt modelId="{218CB3C0-2CF0-45FC-9335-56D93A95F903}" type="pres">
      <dgm:prSet presAssocID="{3FDD0B9F-F39E-4FD8-8494-EA423B514D02}" presName="node" presStyleLbl="node1" presStyleIdx="3" presStyleCnt="8">
        <dgm:presLayoutVars>
          <dgm:bulletEnabled val="1"/>
        </dgm:presLayoutVars>
      </dgm:prSet>
      <dgm:spPr/>
    </dgm:pt>
    <dgm:pt modelId="{BE9C6E9A-D6BE-4F4E-ABA4-52ED36B44906}" type="pres">
      <dgm:prSet presAssocID="{97D61B0D-8F0E-4526-84F5-77E43DDF0808}" presName="sibTrans" presStyleCnt="0"/>
      <dgm:spPr/>
    </dgm:pt>
    <dgm:pt modelId="{B2A89022-463C-450F-96DB-1EB30B9FCDD9}" type="pres">
      <dgm:prSet presAssocID="{EE203C80-A28C-4835-B0CD-ADC26F8B07DC}" presName="node" presStyleLbl="node1" presStyleIdx="4" presStyleCnt="8">
        <dgm:presLayoutVars>
          <dgm:bulletEnabled val="1"/>
        </dgm:presLayoutVars>
      </dgm:prSet>
      <dgm:spPr/>
    </dgm:pt>
    <dgm:pt modelId="{A49F30D9-732C-4673-92AE-3695DD84C22C}" type="pres">
      <dgm:prSet presAssocID="{493657E7-CE00-4215-B007-19BEAD893015}" presName="sibTrans" presStyleCnt="0"/>
      <dgm:spPr/>
    </dgm:pt>
    <dgm:pt modelId="{39A25D61-BE17-41FE-B8AC-AC2ACD510E19}" type="pres">
      <dgm:prSet presAssocID="{1EC1CCFE-3E89-4954-A309-B78203192F2C}" presName="node" presStyleLbl="node1" presStyleIdx="5" presStyleCnt="8">
        <dgm:presLayoutVars>
          <dgm:bulletEnabled val="1"/>
        </dgm:presLayoutVars>
      </dgm:prSet>
      <dgm:spPr/>
    </dgm:pt>
    <dgm:pt modelId="{3F49B7AD-D265-4C57-9797-0A2845634621}" type="pres">
      <dgm:prSet presAssocID="{9CFA79FD-9F1E-4488-B33B-A745760B26D3}" presName="sibTrans" presStyleCnt="0"/>
      <dgm:spPr/>
    </dgm:pt>
    <dgm:pt modelId="{11054549-9675-4F02-89F3-626BBEA9019C}" type="pres">
      <dgm:prSet presAssocID="{15A2F2CD-C208-4A5E-AF04-DEC475436B17}" presName="node" presStyleLbl="node1" presStyleIdx="6" presStyleCnt="8">
        <dgm:presLayoutVars>
          <dgm:bulletEnabled val="1"/>
        </dgm:presLayoutVars>
      </dgm:prSet>
      <dgm:spPr/>
    </dgm:pt>
    <dgm:pt modelId="{200138D5-59E4-4977-878A-A260CA973B75}" type="pres">
      <dgm:prSet presAssocID="{431E29A4-4799-4902-A2F1-BACF5DE6A78F}" presName="sibTrans" presStyleCnt="0"/>
      <dgm:spPr/>
    </dgm:pt>
    <dgm:pt modelId="{93939202-9795-44AA-8C8C-7A138F808F00}" type="pres">
      <dgm:prSet presAssocID="{8A57F597-A009-4DAB-A994-6B7B4F9E582E}" presName="node" presStyleLbl="node1" presStyleIdx="7" presStyleCnt="8">
        <dgm:presLayoutVars>
          <dgm:bulletEnabled val="1"/>
        </dgm:presLayoutVars>
      </dgm:prSet>
      <dgm:spPr/>
    </dgm:pt>
  </dgm:ptLst>
  <dgm:cxnLst>
    <dgm:cxn modelId="{6AEBA400-BC28-4A73-8049-B32082B86B94}" type="presOf" srcId="{EE0CEF1B-F061-4790-AD7C-6B39E90B76C0}" destId="{0E945410-C2EF-4090-AEBC-7C822373CB8E}" srcOrd="0" destOrd="0" presId="urn:microsoft.com/office/officeart/2005/8/layout/default"/>
    <dgm:cxn modelId="{F2CF9612-C670-4D75-A0EB-1BBFCD2E7EB3}" type="presOf" srcId="{3FDD0B9F-F39E-4FD8-8494-EA423B514D02}" destId="{218CB3C0-2CF0-45FC-9335-56D93A95F903}" srcOrd="0" destOrd="0" presId="urn:microsoft.com/office/officeart/2005/8/layout/default"/>
    <dgm:cxn modelId="{79E7A712-18B7-455E-8B35-0921108BF951}" srcId="{CE64A736-02A6-4362-A5EF-4ECFEE8816EE}" destId="{1EC1CCFE-3E89-4954-A309-B78203192F2C}" srcOrd="5" destOrd="0" parTransId="{64BEBC85-E5FF-450D-9171-EE7092C5D233}" sibTransId="{9CFA79FD-9F1E-4488-B33B-A745760B26D3}"/>
    <dgm:cxn modelId="{5789C915-5567-411A-B5A6-3E9D336C005C}" srcId="{CE64A736-02A6-4362-A5EF-4ECFEE8816EE}" destId="{210D1EA8-F81B-40B5-92BA-92811887173C}" srcOrd="2" destOrd="0" parTransId="{23AB6EAD-E570-41B3-A017-FF2B2F0A9D22}" sibTransId="{95B43020-2D81-4A08-9BAF-660617C3E2D4}"/>
    <dgm:cxn modelId="{C9805132-B2FB-40F2-818F-69254E906BA6}" srcId="{CE64A736-02A6-4362-A5EF-4ECFEE8816EE}" destId="{3FDD0B9F-F39E-4FD8-8494-EA423B514D02}" srcOrd="3" destOrd="0" parTransId="{9D4CFA29-208B-4ACE-936A-CFC9E7A75EFD}" sibTransId="{97D61B0D-8F0E-4526-84F5-77E43DDF0808}"/>
    <dgm:cxn modelId="{AF52D136-E3CE-4990-9D94-51504CD4AB95}" type="presOf" srcId="{99E2A8CA-5887-4E6F-B5F3-2D3877FE6F5A}" destId="{1D3395F0-439E-44EA-9B99-2810054BDE2C}" srcOrd="0" destOrd="0" presId="urn:microsoft.com/office/officeart/2005/8/layout/default"/>
    <dgm:cxn modelId="{1AA5BD3E-F62C-4DBB-A50A-D0A026046092}" type="presOf" srcId="{1EC1CCFE-3E89-4954-A309-B78203192F2C}" destId="{39A25D61-BE17-41FE-B8AC-AC2ACD510E19}" srcOrd="0" destOrd="0" presId="urn:microsoft.com/office/officeart/2005/8/layout/default"/>
    <dgm:cxn modelId="{D2E5A84D-9DE8-48F6-9E6C-BBC749480CC3}" type="presOf" srcId="{8A57F597-A009-4DAB-A994-6B7B4F9E582E}" destId="{93939202-9795-44AA-8C8C-7A138F808F00}" srcOrd="0" destOrd="0" presId="urn:microsoft.com/office/officeart/2005/8/layout/default"/>
    <dgm:cxn modelId="{D784B26F-C5C3-45FD-B256-366FE0E14C68}" type="presOf" srcId="{CE64A736-02A6-4362-A5EF-4ECFEE8816EE}" destId="{A4B777F9-BF8D-456E-B41E-4F895F190B30}" srcOrd="0" destOrd="0" presId="urn:microsoft.com/office/officeart/2005/8/layout/default"/>
    <dgm:cxn modelId="{3EAFFC54-9070-42D4-87AE-3541A6BE9C41}" srcId="{CE64A736-02A6-4362-A5EF-4ECFEE8816EE}" destId="{15A2F2CD-C208-4A5E-AF04-DEC475436B17}" srcOrd="6" destOrd="0" parTransId="{93BC23B3-0AC2-4D14-85C5-B092BC8B45C1}" sibTransId="{431E29A4-4799-4902-A2F1-BACF5DE6A78F}"/>
    <dgm:cxn modelId="{B612827A-9FA4-4746-9762-79843EFAEA2E}" type="presOf" srcId="{210D1EA8-F81B-40B5-92BA-92811887173C}" destId="{A9AE1093-983C-49AD-A934-172B0C4F1185}" srcOrd="0" destOrd="0" presId="urn:microsoft.com/office/officeart/2005/8/layout/default"/>
    <dgm:cxn modelId="{DE1532B6-8D0C-4641-88A3-BC316C2A9656}" srcId="{CE64A736-02A6-4362-A5EF-4ECFEE8816EE}" destId="{8A57F597-A009-4DAB-A994-6B7B4F9E582E}" srcOrd="7" destOrd="0" parTransId="{29980F13-9271-4B72-87E2-4FDB562B4F6A}" sibTransId="{B34CCBAB-901B-4722-B814-792B4F126D86}"/>
    <dgm:cxn modelId="{97652DC0-A532-41FE-AC45-FD7A18AD158D}" srcId="{CE64A736-02A6-4362-A5EF-4ECFEE8816EE}" destId="{EE203C80-A28C-4835-B0CD-ADC26F8B07DC}" srcOrd="4" destOrd="0" parTransId="{2D1FDFC1-4DBE-42C4-956D-E775F6560120}" sibTransId="{493657E7-CE00-4215-B007-19BEAD893015}"/>
    <dgm:cxn modelId="{76C901C6-DA23-47D7-A7F8-AF9EDB98E3B2}" srcId="{CE64A736-02A6-4362-A5EF-4ECFEE8816EE}" destId="{99E2A8CA-5887-4E6F-B5F3-2D3877FE6F5A}" srcOrd="1" destOrd="0" parTransId="{8FBC78C3-27BB-4F35-BE16-9862287AF8A0}" sibTransId="{AB69AFDD-7D13-4D22-89FD-E0038E447966}"/>
    <dgm:cxn modelId="{7BEE22D2-E53A-47A9-99B9-D74DEE3B5D8F}" type="presOf" srcId="{15A2F2CD-C208-4A5E-AF04-DEC475436B17}" destId="{11054549-9675-4F02-89F3-626BBEA9019C}" srcOrd="0" destOrd="0" presId="urn:microsoft.com/office/officeart/2005/8/layout/default"/>
    <dgm:cxn modelId="{5939F3D6-7F8F-4BB9-8055-613694B787D1}" type="presOf" srcId="{EE203C80-A28C-4835-B0CD-ADC26F8B07DC}" destId="{B2A89022-463C-450F-96DB-1EB30B9FCDD9}" srcOrd="0" destOrd="0" presId="urn:microsoft.com/office/officeart/2005/8/layout/default"/>
    <dgm:cxn modelId="{DD3FDDEF-7A21-4B5A-BC7A-BB91EC796315}" srcId="{CE64A736-02A6-4362-A5EF-4ECFEE8816EE}" destId="{EE0CEF1B-F061-4790-AD7C-6B39E90B76C0}" srcOrd="0" destOrd="0" parTransId="{12A1ACB5-2D58-4494-97C6-518006BF757D}" sibTransId="{42A0FEF7-2BD6-453B-AECC-FB431ACCDEDA}"/>
    <dgm:cxn modelId="{CDB8E99D-5193-4CC0-8133-E8EF36656C2E}" type="presParOf" srcId="{A4B777F9-BF8D-456E-B41E-4F895F190B30}" destId="{0E945410-C2EF-4090-AEBC-7C822373CB8E}" srcOrd="0" destOrd="0" presId="urn:microsoft.com/office/officeart/2005/8/layout/default"/>
    <dgm:cxn modelId="{9695FA87-B350-481E-86E4-EFA00B46609D}" type="presParOf" srcId="{A4B777F9-BF8D-456E-B41E-4F895F190B30}" destId="{01B9CF93-30AF-4463-9187-B4EA4DE92312}" srcOrd="1" destOrd="0" presId="urn:microsoft.com/office/officeart/2005/8/layout/default"/>
    <dgm:cxn modelId="{D9C0462B-0DB1-463C-8E9D-1864FA93E138}" type="presParOf" srcId="{A4B777F9-BF8D-456E-B41E-4F895F190B30}" destId="{1D3395F0-439E-44EA-9B99-2810054BDE2C}" srcOrd="2" destOrd="0" presId="urn:microsoft.com/office/officeart/2005/8/layout/default"/>
    <dgm:cxn modelId="{98E7EB03-0B7E-4C20-A263-D8A477CE7B70}" type="presParOf" srcId="{A4B777F9-BF8D-456E-B41E-4F895F190B30}" destId="{2F1415E7-8771-41BE-9CEE-3E5E7999FB4C}" srcOrd="3" destOrd="0" presId="urn:microsoft.com/office/officeart/2005/8/layout/default"/>
    <dgm:cxn modelId="{F6E9D285-EBAD-4129-B6C2-381854BEFBF0}" type="presParOf" srcId="{A4B777F9-BF8D-456E-B41E-4F895F190B30}" destId="{A9AE1093-983C-49AD-A934-172B0C4F1185}" srcOrd="4" destOrd="0" presId="urn:microsoft.com/office/officeart/2005/8/layout/default"/>
    <dgm:cxn modelId="{CD9A4E5A-A1A8-4CD2-A307-59F19FFFAB2D}" type="presParOf" srcId="{A4B777F9-BF8D-456E-B41E-4F895F190B30}" destId="{39FD07B2-2920-4C5E-A6D3-63C098DBBA1B}" srcOrd="5" destOrd="0" presId="urn:microsoft.com/office/officeart/2005/8/layout/default"/>
    <dgm:cxn modelId="{CFCB42FB-05EF-4EE6-9CA3-0886CC27D9CB}" type="presParOf" srcId="{A4B777F9-BF8D-456E-B41E-4F895F190B30}" destId="{218CB3C0-2CF0-45FC-9335-56D93A95F903}" srcOrd="6" destOrd="0" presId="urn:microsoft.com/office/officeart/2005/8/layout/default"/>
    <dgm:cxn modelId="{52AE89E7-15DE-4439-A367-931CD7262E10}" type="presParOf" srcId="{A4B777F9-BF8D-456E-B41E-4F895F190B30}" destId="{BE9C6E9A-D6BE-4F4E-ABA4-52ED36B44906}" srcOrd="7" destOrd="0" presId="urn:microsoft.com/office/officeart/2005/8/layout/default"/>
    <dgm:cxn modelId="{6ED3BFA0-EE41-4639-BDED-C4540E42C64F}" type="presParOf" srcId="{A4B777F9-BF8D-456E-B41E-4F895F190B30}" destId="{B2A89022-463C-450F-96DB-1EB30B9FCDD9}" srcOrd="8" destOrd="0" presId="urn:microsoft.com/office/officeart/2005/8/layout/default"/>
    <dgm:cxn modelId="{2E9B1EAC-FA4F-4759-940D-7AD0F6948BCB}" type="presParOf" srcId="{A4B777F9-BF8D-456E-B41E-4F895F190B30}" destId="{A49F30D9-732C-4673-92AE-3695DD84C22C}" srcOrd="9" destOrd="0" presId="urn:microsoft.com/office/officeart/2005/8/layout/default"/>
    <dgm:cxn modelId="{A63075C8-B22A-4E45-8086-772B95E2468E}" type="presParOf" srcId="{A4B777F9-BF8D-456E-B41E-4F895F190B30}" destId="{39A25D61-BE17-41FE-B8AC-AC2ACD510E19}" srcOrd="10" destOrd="0" presId="urn:microsoft.com/office/officeart/2005/8/layout/default"/>
    <dgm:cxn modelId="{2C865C5C-33E5-45E8-919F-89FB0B23636C}" type="presParOf" srcId="{A4B777F9-BF8D-456E-B41E-4F895F190B30}" destId="{3F49B7AD-D265-4C57-9797-0A2845634621}" srcOrd="11" destOrd="0" presId="urn:microsoft.com/office/officeart/2005/8/layout/default"/>
    <dgm:cxn modelId="{43A31870-60B7-41BE-B326-5F70A30176C0}" type="presParOf" srcId="{A4B777F9-BF8D-456E-B41E-4F895F190B30}" destId="{11054549-9675-4F02-89F3-626BBEA9019C}" srcOrd="12" destOrd="0" presId="urn:microsoft.com/office/officeart/2005/8/layout/default"/>
    <dgm:cxn modelId="{F59DF379-86B6-4517-9AA8-5C72CA798EB8}" type="presParOf" srcId="{A4B777F9-BF8D-456E-B41E-4F895F190B30}" destId="{200138D5-59E4-4977-878A-A260CA973B75}" srcOrd="13" destOrd="0" presId="urn:microsoft.com/office/officeart/2005/8/layout/default"/>
    <dgm:cxn modelId="{DF8220D8-96BE-4F76-A255-8B038161D7D9}" type="presParOf" srcId="{A4B777F9-BF8D-456E-B41E-4F895F190B30}" destId="{93939202-9795-44AA-8C8C-7A138F808F0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45410-C2EF-4090-AEBC-7C822373CB8E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오토스케일링 설정을 마무리하기 위해 다음 단계를 따릅니다</a:t>
          </a:r>
          <a:r>
            <a:rPr lang="en-US" sz="1000" b="0" i="0" kern="1200"/>
            <a:t>:</a:t>
          </a:r>
          <a:endParaRPr lang="en-US" sz="1000" kern="1200"/>
        </a:p>
      </dsp:txBody>
      <dsp:txXfrm>
        <a:off x="3080" y="587032"/>
        <a:ext cx="2444055" cy="1466433"/>
      </dsp:txXfrm>
    </dsp:sp>
    <dsp:sp modelId="{1D3395F0-439E-44EA-9B99-2810054BDE2C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오토스케일링 그룹</a:t>
          </a:r>
          <a:r>
            <a:rPr lang="en-US" sz="1000" b="0" i="0" kern="1200"/>
            <a:t>(Auto Scaling Group) </a:t>
          </a:r>
          <a:r>
            <a:rPr lang="ko-KR" sz="1000" b="0" i="0" kern="1200"/>
            <a:t>생성</a:t>
          </a:r>
          <a:r>
            <a:rPr lang="en-US" sz="1000" b="0" i="0" kern="1200"/>
            <a:t>: </a:t>
          </a:r>
          <a:r>
            <a:rPr lang="ko-KR" sz="1000" b="0" i="0" kern="1200"/>
            <a:t>트래픽에 따라 인스턴스 수를 조정할 그룹을 생성합니다</a:t>
          </a:r>
          <a:r>
            <a:rPr lang="en-US" sz="1000" b="0" i="0" kern="1200"/>
            <a:t>. </a:t>
          </a:r>
          <a:r>
            <a:rPr lang="ko-KR" sz="1000" b="0" i="0" kern="1200"/>
            <a:t>그룹에는 </a:t>
          </a:r>
          <a:r>
            <a:rPr lang="en-US" sz="1000" b="0" i="0" kern="1200"/>
            <a:t>EC2 </a:t>
          </a:r>
          <a:r>
            <a:rPr lang="ko-KR" sz="1000" b="0" i="0" kern="1200"/>
            <a:t>인스턴스의 시작 구성</a:t>
          </a:r>
          <a:r>
            <a:rPr lang="en-US" sz="1000" b="0" i="0" kern="1200"/>
            <a:t>(</a:t>
          </a:r>
          <a:r>
            <a:rPr lang="ko-KR" sz="1000" b="0" i="0" kern="1200"/>
            <a:t>예</a:t>
          </a:r>
          <a:r>
            <a:rPr lang="en-US" sz="1000" b="0" i="0" kern="1200"/>
            <a:t>: AMI, </a:t>
          </a:r>
          <a:r>
            <a:rPr lang="ko-KR" sz="1000" b="0" i="0" kern="1200"/>
            <a:t>인스턴스 유형</a:t>
          </a:r>
          <a:r>
            <a:rPr lang="en-US" sz="1000" b="0" i="0" kern="1200"/>
            <a:t>, </a:t>
          </a:r>
          <a:r>
            <a:rPr lang="ko-KR" sz="1000" b="0" i="0" kern="1200"/>
            <a:t>키 페어 등</a:t>
          </a:r>
          <a:r>
            <a:rPr lang="en-US" sz="1000" b="0" i="0" kern="1200"/>
            <a:t>)</a:t>
          </a:r>
          <a:r>
            <a:rPr lang="ko-KR" sz="1000" b="0" i="0" kern="1200"/>
            <a:t>과 시작 구성의 수를 지정하는 최소 및 최대 인스턴스 수를 설정합니다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2691541" y="587032"/>
        <a:ext cx="2444055" cy="1466433"/>
      </dsp:txXfrm>
    </dsp:sp>
    <dsp:sp modelId="{A9AE1093-983C-49AD-A934-172B0C4F1185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시작 구성</a:t>
          </a:r>
          <a:r>
            <a:rPr lang="en-US" sz="1000" b="0" i="0" kern="1200"/>
            <a:t>(Launch Configuration) </a:t>
          </a:r>
          <a:r>
            <a:rPr lang="ko-KR" sz="1000" b="0" i="0" kern="1200"/>
            <a:t>생성</a:t>
          </a:r>
          <a:r>
            <a:rPr lang="en-US" sz="1000" b="0" i="0" kern="1200"/>
            <a:t>: </a:t>
          </a:r>
          <a:r>
            <a:rPr lang="ko-KR" sz="1000" b="0" i="0" kern="1200"/>
            <a:t>오토스케일링 그룹이 사용할 </a:t>
          </a:r>
          <a:r>
            <a:rPr lang="en-US" sz="1000" b="0" i="0" kern="1200"/>
            <a:t>EC2 </a:t>
          </a:r>
          <a:r>
            <a:rPr lang="ko-KR" sz="1000" b="0" i="0" kern="1200"/>
            <a:t>인스턴스의 속성을 정의하는 시작 구성을 생성합니다</a:t>
          </a:r>
          <a:r>
            <a:rPr lang="en-US" sz="1000" b="0" i="0" kern="1200"/>
            <a:t>. </a:t>
          </a:r>
          <a:r>
            <a:rPr lang="ko-KR" sz="1000" b="0" i="0" kern="1200"/>
            <a:t>시작 구성에는 인스턴스 유형</a:t>
          </a:r>
          <a:r>
            <a:rPr lang="en-US" sz="1000" b="0" i="0" kern="1200"/>
            <a:t>, AMI, </a:t>
          </a:r>
          <a:r>
            <a:rPr lang="ko-KR" sz="1000" b="0" i="0" kern="1200"/>
            <a:t>보안 그룹 등을 포함합니다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5380002" y="587032"/>
        <a:ext cx="2444055" cy="1466433"/>
      </dsp:txXfrm>
    </dsp:sp>
    <dsp:sp modelId="{218CB3C0-2CF0-45FC-9335-56D93A95F903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로드 밸런서와 오토스케일링 그룹 연결</a:t>
          </a:r>
          <a:r>
            <a:rPr lang="en-US" sz="1000" b="0" i="0" kern="1200"/>
            <a:t>: </a:t>
          </a:r>
          <a:r>
            <a:rPr lang="ko-KR" sz="1000" b="0" i="0" kern="1200"/>
            <a:t>오토스케일링 그룹과 로드 밸런서를 연결하여 트래픽을 분산시킵니다</a:t>
          </a:r>
          <a:r>
            <a:rPr lang="en-US" sz="1000" b="0" i="0" kern="1200"/>
            <a:t>. </a:t>
          </a:r>
          <a:r>
            <a:rPr lang="ko-KR" sz="1000" b="0" i="0" kern="1200"/>
            <a:t>이를 위해 로드 밸런서의 대상 그룹</a:t>
          </a:r>
          <a:r>
            <a:rPr lang="en-US" sz="1000" b="0" i="0" kern="1200"/>
            <a:t>(Target Group)</a:t>
          </a:r>
          <a:r>
            <a:rPr lang="ko-KR" sz="1000" b="0" i="0" kern="1200"/>
            <a:t>을 생성하고</a:t>
          </a:r>
          <a:r>
            <a:rPr lang="en-US" sz="1000" b="0" i="0" kern="1200"/>
            <a:t>, </a:t>
          </a:r>
          <a:r>
            <a:rPr lang="ko-KR" sz="1000" b="0" i="0" kern="1200"/>
            <a:t>오토스케일링 그룹을 대상 그룹에 등록합니다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8068463" y="587032"/>
        <a:ext cx="2444055" cy="1466433"/>
      </dsp:txXfrm>
    </dsp:sp>
    <dsp:sp modelId="{B2A89022-463C-450F-96DB-1EB30B9FCDD9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트래픽 조정 정책 설정</a:t>
          </a:r>
          <a:r>
            <a:rPr lang="en-US" sz="1000" b="0" i="0" kern="1200"/>
            <a:t>: </a:t>
          </a:r>
          <a:r>
            <a:rPr lang="ko-KR" sz="1000" b="0" i="0" kern="1200"/>
            <a:t>오토스케일링 그룹의 트래픽을 어떻게 조정할지 결정하는 조정 정책을 설정합니다</a:t>
          </a:r>
          <a:r>
            <a:rPr lang="en-US" sz="1000" b="0" i="0" kern="1200"/>
            <a:t>. </a:t>
          </a:r>
          <a:r>
            <a:rPr lang="ko-KR" sz="1000" b="0" i="0" kern="1200"/>
            <a:t>예를 들어</a:t>
          </a:r>
          <a:r>
            <a:rPr lang="en-US" sz="1000" b="0" i="0" kern="1200"/>
            <a:t>, </a:t>
          </a:r>
          <a:r>
            <a:rPr lang="ko-KR" sz="1000" b="0" i="0" kern="1200"/>
            <a:t>평균 </a:t>
          </a:r>
          <a:r>
            <a:rPr lang="en-US" sz="1000" b="0" i="0" kern="1200"/>
            <a:t>CPU </a:t>
          </a:r>
          <a:r>
            <a:rPr lang="ko-KR" sz="1000" b="0" i="0" kern="1200"/>
            <a:t>사용률이 일정 임계값을 넘으면 인스턴스 수를 늘리거나 줄이는 등의 동작을 정의할 수 있습니다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3080" y="2297871"/>
        <a:ext cx="2444055" cy="1466433"/>
      </dsp:txXfrm>
    </dsp:sp>
    <dsp:sp modelId="{39A25D61-BE17-41FE-B8AC-AC2ACD510E19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경보 알림 설정</a:t>
          </a:r>
          <a:r>
            <a:rPr lang="en-US" sz="1000" b="0" i="0" kern="1200"/>
            <a:t>: </a:t>
          </a:r>
          <a:r>
            <a:rPr lang="ko-KR" sz="1000" b="0" i="0" kern="1200"/>
            <a:t>트래픽이나 인스턴스 상태와 관련된 경보 알림을 생성하여 오토스케일링 그룹의 동작을 감시할 수 있습니다</a:t>
          </a:r>
          <a:r>
            <a:rPr lang="en-US" sz="1000" b="0" i="0" kern="1200"/>
            <a:t>. </a:t>
          </a:r>
          <a:r>
            <a:rPr lang="ko-KR" sz="1000" b="0" i="0" kern="1200"/>
            <a:t>경보 알림은 예를 들어 </a:t>
          </a:r>
          <a:r>
            <a:rPr lang="en-US" sz="1000" b="0" i="0" kern="1200"/>
            <a:t>CPU </a:t>
          </a:r>
          <a:r>
            <a:rPr lang="ko-KR" sz="1000" b="0" i="0" kern="1200"/>
            <a:t>사용률이 높거나 인스턴스의 건강 상태가 악화되는 경우 알림을 보낼 수 있습니다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2691541" y="2297871"/>
        <a:ext cx="2444055" cy="1466433"/>
      </dsp:txXfrm>
    </dsp:sp>
    <dsp:sp modelId="{11054549-9675-4F02-89F3-626BBEA9019C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오토스케일링 그룹 테스트</a:t>
          </a:r>
          <a:r>
            <a:rPr lang="en-US" sz="1000" b="0" i="0" kern="1200"/>
            <a:t>: </a:t>
          </a:r>
          <a:r>
            <a:rPr lang="ko-KR" sz="1000" b="0" i="0" kern="1200"/>
            <a:t>설정을 마친 후 오토스케일링 그룹을 테스트하여 인스턴스가 예상대로 스케일 아웃 및 스케일 인 되는지 확인합니다</a:t>
          </a:r>
          <a:r>
            <a:rPr lang="en-US" sz="1000" b="0" i="0" kern="1200"/>
            <a:t>. </a:t>
          </a:r>
          <a:r>
            <a:rPr lang="ko-KR" sz="1000" b="0" i="0" kern="1200"/>
            <a:t>테스트 결과를 검토하여 필요에 따라 설정을 조정할 수 있습니다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5380002" y="2297871"/>
        <a:ext cx="2444055" cy="1466433"/>
      </dsp:txXfrm>
    </dsp:sp>
    <dsp:sp modelId="{93939202-9795-44AA-8C8C-7A138F808F00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이렇게 오토스케일링을 설정하면 트래픽에 따라 인스턴스 수가 자동으로 조정되어 애플리케이션의 가용성을 유지하고 성능을 향상시킬 수 있습니다</a:t>
          </a:r>
          <a:r>
            <a:rPr lang="en-US" sz="1000" b="0" i="0" kern="1200"/>
            <a:t>.</a:t>
          </a:r>
          <a:endParaRPr lang="en-US" sz="1000" kern="120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BAB53-4235-87BB-8949-D8FA2A010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0279D7-9BBC-F45F-F031-2A8DC6877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EBDEC-AA97-2BCC-1561-0E7E9F7E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66970-1B3D-D89F-422D-DAAFB32B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972C7-F215-3C87-8DF1-2AF4B483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05244-2A46-18E3-6A58-913BA7E1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1E9A03-1E2E-5361-BB89-91F661A5E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5D024-C70D-E96F-C792-BCEA8F53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C7347-4752-3EDC-0673-3D5C74CB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56B41-6DF8-3BC3-D8CB-5AD62540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3005E4-5CE4-DC64-9EB3-898599CD6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E74BD-A777-87CE-9406-D315A608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8864F-C79A-4D00-31DC-16A890A8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AE1B4-351E-7060-5AA5-EDF83F8D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337F7C-4169-BF1D-64D3-8206D5C3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2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09B4F-6E88-025E-8334-F8066169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76116-AF25-D249-FDEF-52A7AF16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10079-1ED4-27D8-5446-27F2CD37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2D95B-F2AB-115F-E92D-4BC56046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7A90F3-C7EF-9D20-3324-CCDCB9BC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71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20CBC-458D-4F43-EC75-A00489D92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0B011-E2ED-1820-4858-6CDB37755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7D8A0-B655-85AE-2BAA-758842C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E4EFC-AF5F-2B60-EAC2-0225A11F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A2C79-A5C9-957B-830E-0BB4B6E4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291D6-FF7C-6E6F-1E13-828FE93A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77A37-86B4-47D9-671F-A0E6DBFD7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04660C-1B4D-1717-129E-CBE39F97F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51C66-4EEB-8D7E-67DE-E8090088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26822-1E84-7588-6C84-DA25CBA4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5ED60-8EBE-3947-E4BF-BEBD8A8C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56D3C-2020-3173-30F4-EFD94D5A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E455F-5683-C1C7-B473-8B07CEDED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F4C79-1C73-195A-918F-39AB91078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BA9A50-CE05-3F6C-9645-CFA3C8198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396F6-F732-BE7A-A648-B79BD7D64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2F9D2-82B7-8ECA-348C-CAE61385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594469-EDA9-351B-3E6A-EEF037FC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680C80-0BB3-AFBD-E603-25B5D243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9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5149D-D57D-D0E8-1843-CB2768A1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86AD9D-75A3-5D30-EE97-CC71CDA3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E34D17-B77F-51C8-53B8-19B44E7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0F570A-70AC-8EB2-9181-ABDACE02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1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52647D-6025-8D7B-8187-A31E3691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21AB47-8214-A7EA-DCBE-B53D35C4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764D4-5790-415D-C854-98F652B8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42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935D7-117C-0FBF-5707-950F1C53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2FF62-E20D-C2B1-7DA2-D2E04EDC7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24E3D9-6BBE-F36B-F345-512E9FC1D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6AC35A-63B7-6F62-5007-6102538D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F63D6-E763-220E-79FB-A65ABE31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D3514B-E8DD-CE90-4195-77184477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6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FD1C-7B7C-1C60-5A32-54C005A9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83A10C-DB1F-6449-6955-963B2E034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59A35D-78B2-BA46-337E-684D90CC8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8CFD0-F58D-B58E-A9F4-8B592833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F7A1F-0CEF-C445-8FC0-1D470964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ACC24D-7EF4-E30C-1C2A-10816E20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80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122FF6-9AF9-BD6F-D598-A497EFBA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F9D04-9180-E548-C5D6-6F6AD6198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91F14-44E6-892E-7064-6758DDA31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E937-0ED7-49BC-9E68-D4F611CE644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0BD92-5916-097B-B1AA-82CA773A3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28D44-91B9-BA9B-747C-4222348F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EB1C2-81C1-4934-AE3B-AA0C8565F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5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A0CD7-D8AB-75BF-1282-F78A99EDF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MSA-AWS-Project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DA88FC-84AA-53A0-3CA2-683B665B6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							</a:t>
            </a:r>
          </a:p>
          <a:p>
            <a:r>
              <a:rPr lang="en-US" altLang="ko-KR" dirty="0"/>
              <a:t>							</a:t>
            </a:r>
            <a:r>
              <a:rPr lang="ko-KR" altLang="en-US" dirty="0"/>
              <a:t>최유나</a:t>
            </a:r>
          </a:p>
        </p:txBody>
      </p:sp>
    </p:spTree>
    <p:extLst>
      <p:ext uri="{BB962C8B-B14F-4D97-AF65-F5344CB8AC3E}">
        <p14:creationId xmlns:p14="http://schemas.microsoft.com/office/powerpoint/2010/main" val="2576019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FD371-4B8B-82F6-3DD9-87D3ACFE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99" y="1175658"/>
            <a:ext cx="5634841" cy="4476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4038FE-2915-00B5-56AC-B10E41AC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91" y="4164838"/>
            <a:ext cx="2682611" cy="4060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83DA0DA-E16C-C480-136B-B26DD1FE5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683" y="814503"/>
            <a:ext cx="2593618" cy="31377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F45FB9-9B3A-49CE-4B6D-5C5B3DFF3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715" y="4640233"/>
            <a:ext cx="2714541" cy="15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4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2024CA5F-872C-AD50-71D9-55BD7BB11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94002"/>
              </p:ext>
            </p:extLst>
          </p:nvPr>
        </p:nvGraphicFramePr>
        <p:xfrm>
          <a:off x="2275548" y="2897396"/>
          <a:ext cx="8441934" cy="357636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  <a:tableStyleId>{69C7853C-536D-4A76-A0AE-DD22124D55A5}</a:tableStyleId>
              </a:tblPr>
              <a:tblGrid>
                <a:gridCol w="1619161">
                  <a:extLst>
                    <a:ext uri="{9D8B030D-6E8A-4147-A177-3AD203B41FA5}">
                      <a16:colId xmlns:a16="http://schemas.microsoft.com/office/drawing/2014/main" val="2511131894"/>
                    </a:ext>
                  </a:extLst>
                </a:gridCol>
                <a:gridCol w="3334478">
                  <a:extLst>
                    <a:ext uri="{9D8B030D-6E8A-4147-A177-3AD203B41FA5}">
                      <a16:colId xmlns:a16="http://schemas.microsoft.com/office/drawing/2014/main" val="1256230486"/>
                    </a:ext>
                  </a:extLst>
                </a:gridCol>
                <a:gridCol w="3488295">
                  <a:extLst>
                    <a:ext uri="{9D8B030D-6E8A-4147-A177-3AD203B41FA5}">
                      <a16:colId xmlns:a16="http://schemas.microsoft.com/office/drawing/2014/main" val="2996476065"/>
                    </a:ext>
                  </a:extLst>
                </a:gridCol>
              </a:tblGrid>
              <a:tr h="334059">
                <a:tc>
                  <a:txBody>
                    <a:bodyPr/>
                    <a:lstStyle/>
                    <a:p>
                      <a:endParaRPr lang="ko-KR" alt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VPC and More Mode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VPC Only Mode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241950"/>
                  </a:ext>
                </a:extLst>
              </a:tr>
              <a:tr h="509407"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 dirty="0">
                          <a:solidFill>
                            <a:schemeClr val="tx1"/>
                          </a:solidFill>
                        </a:rPr>
                        <a:t>여러 가용성 영역에 걸친 가상 네트워크 생성</a:t>
                      </a:r>
                      <a:endParaRPr lang="en-US" altLang="ko-KR" sz="12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하나의 가용성 영역에 </a:t>
                      </a:r>
                      <a:r>
                        <a:rPr lang="ko-KR" altLang="en-US" sz="1200" cap="none" spc="0" err="1">
                          <a:solidFill>
                            <a:schemeClr val="tx1"/>
                          </a:solidFill>
                        </a:rPr>
                        <a:t>프로비저닝된</a:t>
                      </a:r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 가상 네트워크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36460"/>
                  </a:ext>
                </a:extLst>
              </a:tr>
              <a:tr h="509407">
                <a:tc>
                  <a:txBody>
                    <a:bodyPr/>
                    <a:lstStyle/>
                    <a:p>
                      <a:r>
                        <a:rPr lang="ko-KR" altLang="en-US" sz="1200" cap="none" spc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 dirty="0">
                          <a:solidFill>
                            <a:schemeClr val="tx1"/>
                          </a:solidFill>
                        </a:rPr>
                        <a:t>여러 가용성 영역에서 가용성 제공</a:t>
                      </a:r>
                      <a:endParaRPr lang="en-US" altLang="ko-KR" sz="12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단일 가용성 영역에서 가용성 제한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55276"/>
                  </a:ext>
                </a:extLst>
              </a:tr>
              <a:tr h="509407"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네트워크 보안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향상된 보안 기능 </a:t>
                      </a:r>
                      <a:r>
                        <a:rPr lang="en-US" altLang="ko-KR" sz="12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가상 네트워크</a:t>
                      </a:r>
                      <a:r>
                        <a:rPr lang="en-US" altLang="ko-KR" sz="12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네트워크 보안 그룹 등</a:t>
                      </a:r>
                      <a:r>
                        <a:rPr lang="en-US" altLang="ko-KR" sz="12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altLang="ko-KR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일반적인 네트워크 보안 기능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94070"/>
                  </a:ext>
                </a:extLst>
              </a:tr>
              <a:tr h="509407"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구성 및 관리 복잡성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구성 및 관리가 복잡할 수 있음</a:t>
                      </a:r>
                      <a:endParaRPr lang="en-US" altLang="ko-KR" sz="12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 dirty="0">
                          <a:solidFill>
                            <a:schemeClr val="tx1"/>
                          </a:solidFill>
                        </a:rPr>
                        <a:t>구성 및 관리가 간단하고 빠름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35398"/>
                  </a:ext>
                </a:extLst>
              </a:tr>
              <a:tr h="684756"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비용 효율성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비용 측면에서 상대적으로 비싸거나 효율성이 낮을 수 있음</a:t>
                      </a:r>
                      <a:endParaRPr lang="en-US" altLang="ko-KR" sz="12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비용 측면에서 효율적이고 경제적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682232"/>
                  </a:ext>
                </a:extLst>
              </a:tr>
              <a:tr h="334059"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확장성 제한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>
                          <a:solidFill>
                            <a:schemeClr val="tx1"/>
                          </a:solidFill>
                        </a:rPr>
                        <a:t>확장성이 상대적으로 높음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cap="none" spc="0" dirty="0">
                          <a:solidFill>
                            <a:schemeClr val="tx1"/>
                          </a:solidFill>
                        </a:rPr>
                        <a:t>트래픽 및 리소스 확장에 제한이 있을 수 있음</a:t>
                      </a:r>
                    </a:p>
                  </a:txBody>
                  <a:tcPr marL="82250" marR="82250" marT="100250" marB="411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353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59B6A1-A361-4D6F-2307-D14E58949DB4}"/>
              </a:ext>
            </a:extLst>
          </p:cNvPr>
          <p:cNvSpPr txBox="1"/>
          <p:nvPr/>
        </p:nvSpPr>
        <p:spPr>
          <a:xfrm>
            <a:off x="-3491" y="-35048"/>
            <a:ext cx="609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VPC </a:t>
            </a:r>
            <a:r>
              <a:rPr lang="ko-KR" altLang="en-US" sz="2800" dirty="0" err="1"/>
              <a:t>Mo</a:t>
            </a:r>
            <a:r>
              <a:rPr lang="en-US" altLang="ko-KR" sz="2800" dirty="0"/>
              <a:t>d</a:t>
            </a:r>
            <a:r>
              <a:rPr lang="ko-KR" altLang="en-US" sz="2800" dirty="0" err="1"/>
              <a:t>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C08E8B-0EDB-A3D4-0282-AE30546D9D00}"/>
              </a:ext>
            </a:extLst>
          </p:cNvPr>
          <p:cNvSpPr txBox="1"/>
          <p:nvPr/>
        </p:nvSpPr>
        <p:spPr>
          <a:xfrm>
            <a:off x="7269184" y="342004"/>
            <a:ext cx="302078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- VPC Only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모드는 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Amazon QLDB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VPC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내부에서만 사용할 수 있도록 합니다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이 모드는 인터넷을 통해 액세스할 수 없으며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, Amazon QLDB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를 사용하는 데 필요한 일부 서비스와 기능이 제한됩니다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 VPC Only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모드의 장점은 다음과 같습니다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- VPC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내부에서만 사용할 수 있으므로 보안성이 높습니다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인터넷을 통해 액세스할 수 없으므로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외부에서의 접근이 불가능합니다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- Amazon QLDB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를 사용하는 데 필요한 </a:t>
            </a:r>
            <a:r>
              <a:rPr lang="ko-KR" altLang="en-US" sz="1000" b="0" i="0" kern="1200" dirty="0" err="1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일부비스와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기능을 제공합니다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6E8D7-F512-7611-A4F5-AEEBE896D78E}"/>
              </a:ext>
            </a:extLst>
          </p:cNvPr>
          <p:cNvSpPr txBox="1"/>
          <p:nvPr/>
        </p:nvSpPr>
        <p:spPr>
          <a:xfrm>
            <a:off x="3914796" y="342004"/>
            <a:ext cx="313063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- VPC and More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모드는 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Amazon QLDB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VPC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내부에서 사용할 수 있도록 하며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인터넷을 통해 액세스할 수 있습니다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이 모드는 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Amazon QLDB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를 사용하는 데 필요한 모 서비스와 기능을 제공합니다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 VPC and More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모드의 장점은 다음과 같습니다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- VPC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내부에서 사용할 수 있으므로 보안성이 높습니다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인터넷을 통해 액세스할 수 있으므로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외부에서도 접근이 가능합니다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- Amazon QLDB</a:t>
            </a:r>
            <a:r>
              <a:rPr lang="ko-KR" altLang="en-US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를 사용하는 데 필요한 모든 서비스와 기능을 제공합니다</a:t>
            </a:r>
            <a:r>
              <a:rPr lang="en-US" altLang="ko-KR" sz="10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240A1-EA63-E6CC-1E12-D453B89121FE}"/>
              </a:ext>
            </a:extLst>
          </p:cNvPr>
          <p:cNvSpPr txBox="1"/>
          <p:nvPr/>
        </p:nvSpPr>
        <p:spPr>
          <a:xfrm>
            <a:off x="62568" y="634816"/>
            <a:ext cx="28171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VPC and More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모드는 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Amazon QLDB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를 사용하는 데 필요한 모든 서비스와 기능을 제공하며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인터넷을 통해 액세스할 수 있습니다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VPC Only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모드는 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VPC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내부에서만 사용할 수 있으며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일부 서비스 기능이 제한됩니다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선택은 사용자의 요구사항과 보안성 등의 요소에 따라 다를 수 있습니다</a:t>
            </a:r>
            <a:r>
              <a:rPr lang="en-US" altLang="ko-KR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344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E08AAE6-21A8-CD79-D059-8FF98D8B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4" y="1239508"/>
            <a:ext cx="5148072" cy="14414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46D3987-BAD6-54E7-0D85-E02891A9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16" y="3716532"/>
            <a:ext cx="1976475" cy="23957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AD3AFA-132F-9EB5-A4CF-5391B4B55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862" y="4531366"/>
            <a:ext cx="2322576" cy="7660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1DA74B-1538-BAE2-A902-0F8CE98D6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375" y="763702"/>
            <a:ext cx="4138573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4D7D67-8213-CFBF-54F1-1CC74A38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94" y="4592060"/>
            <a:ext cx="6197412" cy="16224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B27698-77A2-0E9D-2CB7-F8A3D385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86" y="643467"/>
            <a:ext cx="2140640" cy="17253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84B67C-34F0-0392-ACAE-6EA52C34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386" y="2331580"/>
            <a:ext cx="2584518" cy="3651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D293BB-228E-E79D-3AE9-471E863E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94" y="3802124"/>
            <a:ext cx="5877809" cy="7899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B5AF477-D3E4-18BC-7D1A-753182283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869" y="657872"/>
            <a:ext cx="2584517" cy="2983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B37C04-60B8-766A-330B-482B0C095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386" y="2621578"/>
            <a:ext cx="2026090" cy="14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6FB8E5-175B-69E8-89A2-80E7C487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87" y="4146540"/>
            <a:ext cx="3906318" cy="1835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F92860-E794-4C8C-D82F-D6EDA0DD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88" y="4071870"/>
            <a:ext cx="5388291" cy="2135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EADDA6-E1FF-9623-38BE-BF5D951BE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20" y="1410129"/>
            <a:ext cx="3860800" cy="19506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77437E-B1B9-6F36-6C5A-98801D426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7" y="0"/>
            <a:ext cx="1924149" cy="17145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A9334A-A95E-E5E1-5C57-ECD94B293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818" y="299438"/>
            <a:ext cx="5200917" cy="8826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06FB8D-780A-CE61-065B-41C8C238E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818" y="3316810"/>
            <a:ext cx="5110935" cy="7537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2430924-436E-8CD6-01F4-AB4285474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74" y="1714588"/>
            <a:ext cx="1822544" cy="6413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40C2AF8-4861-D620-BCC5-216B1F0B5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8656" y="2292384"/>
            <a:ext cx="1244664" cy="11494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F1140E5-5F69-2A71-4476-1E26A44A79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6139" y="4626763"/>
            <a:ext cx="1282766" cy="117481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0812B6A-459C-BFF5-468A-3A106C0A1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2891" y="5756253"/>
            <a:ext cx="1816193" cy="45087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5D0D970-A42B-07D6-6969-D85FB216AB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2920" y="3455555"/>
            <a:ext cx="1962251" cy="4508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D51B71-E844-D90A-B0F4-549E651A2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1188" y="1151758"/>
            <a:ext cx="5669274" cy="21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1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9FBC25-4397-07C5-271D-ABD4E663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0250"/>
            <a:ext cx="1749445" cy="1539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A46BE-E442-B967-4E8D-B91E913F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795" y="2275399"/>
            <a:ext cx="4668971" cy="817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7D5A83-9F45-DEC6-C79D-EE62D2A3E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514" y="3473851"/>
            <a:ext cx="4623532" cy="7895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60750C-44A7-4FD3-AF93-203F4F8F9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2559400"/>
            <a:ext cx="1499523" cy="5339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46DEAA-14DF-C864-9009-F3483D8AF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395" y="1949230"/>
            <a:ext cx="1147363" cy="10621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E463A1-7E3A-EE62-FABA-C427BF8A3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395" y="3195530"/>
            <a:ext cx="1136003" cy="10678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B6CC1A-096F-0490-046D-1E1BC02CB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67" y="4795588"/>
            <a:ext cx="10905066" cy="10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EC7AF-B4E0-0348-DA8E-6696E6C8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42" y="1875103"/>
            <a:ext cx="1964024" cy="4339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848FBA-2A5E-3C5D-CB24-745DB78E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99" y="3058382"/>
            <a:ext cx="3257890" cy="30851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828482-25FF-D648-827A-109B04E2B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20" y="643467"/>
            <a:ext cx="2315690" cy="5571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739EF8-5C70-2AFA-0043-07E23E91E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7" y="3560474"/>
            <a:ext cx="1134622" cy="623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401585-B07E-325F-34CB-A49082BCF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873" y="643468"/>
            <a:ext cx="1914893" cy="1072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52AE23-1747-B3CB-F21C-038A05A1A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585" y="4304674"/>
            <a:ext cx="1506194" cy="9156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E36969-D09A-35AC-70E2-D209C0300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4585" y="2465823"/>
            <a:ext cx="1419936" cy="9023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BC71E0-3B11-DDCB-5C7A-C7FE00A46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6882" y="1752618"/>
            <a:ext cx="1121351" cy="6170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8354F8-6D6B-DC03-7423-95A012257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8599" y="643467"/>
            <a:ext cx="2375407" cy="24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C3393-8B25-376C-DC5C-968D9920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4656"/>
            <a:ext cx="1611832" cy="2006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AD864F-51D5-6544-F811-7FABFEAF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380" y="2047057"/>
            <a:ext cx="3974288" cy="1447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CB1CB5-D71C-206F-529C-240BD9886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5" y="3777001"/>
            <a:ext cx="1600400" cy="2011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86BE1A-9D23-142A-6917-29B1195F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1069067"/>
            <a:ext cx="2709249" cy="240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8EB683-7FAA-5FAD-7712-10033A2D3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322" y="4058988"/>
            <a:ext cx="4254290" cy="14479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06C1E9-2E64-7560-AADB-AB29246AF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322" y="1960079"/>
            <a:ext cx="4254290" cy="14479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B8928A-3D90-7053-CAA9-5E93053B4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991" y="4006384"/>
            <a:ext cx="4310542" cy="15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7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1F83D3-7B53-8653-0B64-AF6E299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03873"/>
            <a:ext cx="5294716" cy="22502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8BA6F6E-06F9-F96D-872A-98F79A23D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97255"/>
            <a:ext cx="5294715" cy="22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89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DD1B5A-FF53-7610-8B7E-16AB7CF1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13" y="3159793"/>
            <a:ext cx="1983769" cy="923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04BEA-F506-FF03-716F-0E9B6CA0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82" y="3193299"/>
            <a:ext cx="1983769" cy="938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47254-0C75-1C7B-D815-F8F4F8E9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29" y="2890290"/>
            <a:ext cx="4000706" cy="292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917864-CB3E-FD55-13E4-247528A68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97" y="4100223"/>
            <a:ext cx="3967538" cy="1208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0D4EC4-A3C9-D550-42E9-DEC74DF5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39" y="560261"/>
            <a:ext cx="1983769" cy="23613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512FD7-DEF6-EE52-B26E-56E1ECE80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398" y="631769"/>
            <a:ext cx="1983769" cy="22818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26B9AA-AD7F-9F3D-297C-0D423C997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484" y="363175"/>
            <a:ext cx="2603634" cy="2603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1006863-ECE0-4A05-18A7-3E0566F17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891" y="1308035"/>
            <a:ext cx="4038808" cy="241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E2EDA0-B3B0-D1EF-84B3-1A53A7F5B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7589" y="1549347"/>
            <a:ext cx="2089717" cy="18796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F7D087-A115-68A2-01D9-8EE8EABBE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4412" y="1549348"/>
            <a:ext cx="2258801" cy="1879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BB31A0-3408-CD59-8663-F6D71F42E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7589" y="3408310"/>
            <a:ext cx="1666924" cy="878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2B523B-72B3-5CEF-408F-2442FB4ABB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206" y="4284176"/>
            <a:ext cx="2070206" cy="6667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BB7C6-BA56-3CFF-9584-E945096866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4412" y="3429000"/>
            <a:ext cx="3136022" cy="15219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D5F2D0-8FC6-A4A5-FE94-81B60E6104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5772" y="3700948"/>
            <a:ext cx="1292783" cy="3828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C4EFAB-696B-CB6A-53DB-D17E6950B0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8358" y="3021078"/>
            <a:ext cx="1211911" cy="5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20F2D78-389E-493E-8825-332BBB6CA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7F19C3-C09C-4B70-8306-E0ACF405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DC4A20-F1FA-4CA9-BCEC-949F9F4A7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7C81C7-8023-46F2-BA0F-B2E785DB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노트북 보안">
            <a:extLst>
              <a:ext uri="{FF2B5EF4-FFF2-40B4-BE49-F238E27FC236}">
                <a16:creationId xmlns:a16="http://schemas.microsoft.com/office/drawing/2014/main" id="{01F16CA8-EB64-8EEA-2A03-CD459BD61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997" y="2817811"/>
            <a:ext cx="2951164" cy="295116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86C8E-CACE-0B4B-0AB2-CD07395E2E03}"/>
              </a:ext>
            </a:extLst>
          </p:cNvPr>
          <p:cNvSpPr txBox="1"/>
          <p:nvPr/>
        </p:nvSpPr>
        <p:spPr>
          <a:xfrm>
            <a:off x="4928849" y="185624"/>
            <a:ext cx="6367463" cy="6600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VPC (Virtual Private Cloud)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네트워크 환경을 구축하기 위해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VPC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를 생성합니다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Subnet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VPC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내에서 인스턴스를 배포할 </a:t>
            </a:r>
            <a:r>
              <a:rPr lang="ko-KR" altLang="en-US" sz="1200" dirty="0" err="1">
                <a:solidFill>
                  <a:schemeClr val="tx1">
                    <a:alpha val="60000"/>
                  </a:schemeClr>
                </a:solidFill>
              </a:rPr>
              <a:t>서브넷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(Subnet)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을 생성합니다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이때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퍼블릭 서브넷과 </a:t>
            </a:r>
            <a:r>
              <a:rPr lang="ko-KR" altLang="en-US" sz="1200" dirty="0" err="1">
                <a:solidFill>
                  <a:schemeClr val="tx1">
                    <a:alpha val="60000"/>
                  </a:schemeClr>
                </a:solidFill>
              </a:rPr>
              <a:t>프라이빗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서브넷을 구분하여 생성할 수 있습니다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Internet Gateway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VPC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대한 인터넷 게이트웨이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(Internet Gateway)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를 생성합니다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이를 통해 인스턴스가 인터넷과 통신할 수 있게 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라우팅 테이블 생성 및 연결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VPC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대한 라우팅 테이블을 생성하고 서브넷과 연결합니다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이를 통해 인터넷과의 통신 및 </a:t>
            </a:r>
            <a:r>
              <a:rPr lang="ko-KR" altLang="en-US" sz="1200" dirty="0" err="1">
                <a:solidFill>
                  <a:schemeClr val="tx1">
                    <a:alpha val="60000"/>
                  </a:schemeClr>
                </a:solidFill>
              </a:rPr>
              <a:t>서브넷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간 통신을 관리합니다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VPC Security Group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인스턴스에 대한 네트워크 보안 규칙을 정의하기 위해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VPC Security Group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을 생성합니다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NAT Gateway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ko-KR" altLang="en-US" sz="1200" dirty="0" err="1">
                <a:solidFill>
                  <a:schemeClr val="tx1">
                    <a:alpha val="60000"/>
                  </a:schemeClr>
                </a:solidFill>
              </a:rPr>
              <a:t>프라이빗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서브넷에서 인터넷으로의 통신을 위해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NAT Gateway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를 생성합니다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primary RDS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primary RDS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를 생성하여 데이터베이스 서비스를 구축합니다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primary EC2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 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primary EC2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인스턴스를 생성하여 웹 서버를 구축합니다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secondary RDS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secondary RDS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를 생성하여 데이터베이스 서비스를 구축합니다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secondary EC2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 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private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secondary EC2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인스턴스를 생성하여 웹 서버를 구축합니다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public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EC2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 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public subnet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EC2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인스턴스를 생성하여 웹 서버를 구축합니다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ELB (Elastic Load Balancer)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생성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로드 </a:t>
            </a:r>
            <a:r>
              <a:rPr lang="ko-KR" altLang="en-US" sz="1200" dirty="0" err="1">
                <a:solidFill>
                  <a:schemeClr val="tx1">
                    <a:alpha val="60000"/>
                  </a:schemeClr>
                </a:solidFill>
              </a:rPr>
              <a:t>밸런싱을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위해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ELB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를 생성합니다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인스턴스를 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ELB</a:t>
            </a:r>
            <a:r>
              <a:rPr lang="ko-KR" altLang="en-US" sz="1200" dirty="0">
                <a:solidFill>
                  <a:schemeClr val="tx1">
                    <a:alpha val="60000"/>
                  </a:schemeClr>
                </a:solidFill>
              </a:rPr>
              <a:t>에 등록하여 트래픽을 분산시킬 수 있습니다</a:t>
            </a:r>
            <a:r>
              <a:rPr lang="en-US" altLang="ko-KR" sz="1200" dirty="0">
                <a:solidFill>
                  <a:schemeClr val="tx1">
                    <a:alpha val="60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A719D-0980-B2D3-BADE-5EC15F1FB4BA}"/>
              </a:ext>
            </a:extLst>
          </p:cNvPr>
          <p:cNvSpPr txBox="1"/>
          <p:nvPr/>
        </p:nvSpPr>
        <p:spPr>
          <a:xfrm>
            <a:off x="385681" y="2817811"/>
            <a:ext cx="4343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Web Service with AWS EC2-Instace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8455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23D052-1975-C2DB-5EB8-7E34E615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2449"/>
            <a:ext cx="6179683" cy="355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721FF2-09D8-1DDA-5E4A-F6716359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06613"/>
            <a:ext cx="10905066" cy="30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FCBEF-ADCE-06B9-6F6C-C2481722D629}"/>
              </a:ext>
            </a:extLst>
          </p:cNvPr>
          <p:cNvSpPr txBox="1"/>
          <p:nvPr/>
        </p:nvSpPr>
        <p:spPr>
          <a:xfrm>
            <a:off x="950913" y="890588"/>
            <a:ext cx="5010150" cy="5070475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L4 (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전송 계층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TCP (Transmission Control Protocol)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UDP (User Datagram Protocol)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와 같은 전송 계층 프로토콜을 사용하여 트래픽을 처리합니다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 L4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로드 밸런서는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클라이언트의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포트 번호 및 전송 계층 프로토콜을 확인하여 트래픽을 서버로 분산시킵니다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5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ko-KR" sz="15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ko-KR" sz="1500">
              <a:solidFill>
                <a:srgbClr val="374151"/>
              </a:solidFill>
              <a:latin typeface="Söhne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L7 (Layer 7)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밸런싱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: 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밸런싱은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OSI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모델의 최상위 계층인 응용 계층에서 동작하는 로드 밸런싱을 의미합니다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 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밸런서는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HTTP, HTTPS, SMTP, FTP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등과 같은 애플리케이션 프로토콜을 분석하고 이에 기반하여 트래픽을 분산시킵니다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이를 통해 애플리케이션 수준에서 로드 밸런싱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트래픽 조절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세션 관리 등 다양한 기능을 제공할 수 있습니다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 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밸런서는 클라이언트의 요청을 분석하여 서비스 제공자의 응답을 조절하고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URL,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헤더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쿠키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세션 등과 같은 애플리케이션 레벨의 정보에 따라 트래픽을 분배합니다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5A907-F1EA-0DF9-DBCE-D0052227F5AA}"/>
              </a:ext>
            </a:extLst>
          </p:cNvPr>
          <p:cNvSpPr txBox="1"/>
          <p:nvPr/>
        </p:nvSpPr>
        <p:spPr>
          <a:xfrm>
            <a:off x="6032500" y="890588"/>
            <a:ext cx="5256213" cy="50704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ELB (Elastic Load Balancer)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는 기본적으로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L4 (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전송 계층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로드 밸런서입니다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이는 기본적으로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TCP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UDP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프로토콜 수준에서 작동하여 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주소와 포트 번호를 기반으로 트래픽을 분산시킵니다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이를 통해 여러 대상 인스턴스 간에 트래픽을 분산하여 부하를 공정하게 분배할 수 있습니다</a:t>
            </a:r>
            <a:r>
              <a:rPr lang="en-US" altLang="ko-KR" sz="1500" b="0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ALB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기능을 가진 로드 밸런서로서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HTTP, HTTPS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트래픽을 처리하는 동시에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L4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기능을 활용하여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TCP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및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UDP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트래픽을 분산시킬 수 있습니다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ALB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가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L4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및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모두에 해당하는 유연성과 기능을 제공함을 의미합니다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en-US" altLang="ko-KR" sz="1500">
              <a:solidFill>
                <a:srgbClr val="374151"/>
              </a:solidFill>
              <a:latin typeface="Söhne"/>
            </a:endParaRPr>
          </a:p>
          <a:p>
            <a:pPr>
              <a:spcAft>
                <a:spcPts val="600"/>
              </a:spcAft>
            </a:pPr>
            <a:endParaRPr lang="en-US" altLang="ko-KR" sz="1500">
              <a:solidFill>
                <a:srgbClr val="374151"/>
              </a:solidFill>
              <a:latin typeface="Söhne"/>
            </a:endParaRPr>
          </a:p>
          <a:p>
            <a:pPr>
              <a:spcAft>
                <a:spcPts val="600"/>
              </a:spcAft>
            </a:pP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ELB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에서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ALB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를 선택하면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밸런싱을 수행하게 되며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L4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밸런싱을 위해서는 별도로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Network Load Balancer (NLB)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를 사용해야 합니다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 L7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밸런싱은 애플리케이션 계층에서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HTTP/HTTPS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와 같은 프로토콜의 특성을 이해하고 트래픽을 분배하는 반면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, L4 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로드 밸런싱은 주로 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IP</a:t>
            </a:r>
            <a:r>
              <a:rPr lang="ko-KR" altLang="en-US" sz="1500" b="0" i="0">
                <a:solidFill>
                  <a:srgbClr val="374151"/>
                </a:solidFill>
                <a:effectLst/>
                <a:latin typeface="Söhne"/>
              </a:rPr>
              <a:t>와 포트 번호 기반으로 트래픽을 분산시킵니다</a:t>
            </a:r>
            <a:r>
              <a:rPr lang="en-US" altLang="ko-KR" sz="1500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500"/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endParaRPr lang="en-US" altLang="ko-KR" sz="1500" b="0" i="0" kern="120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endParaRPr lang="en-US" altLang="ko-KR" sz="15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6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53D59714-2057-891F-9166-88EEB041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240974"/>
            <a:ext cx="4724569" cy="13482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9BA26D0-54A5-6764-0A05-584FDC5E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246548"/>
            <a:ext cx="4732940" cy="13370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B487F20-ED01-CC36-5110-2BFE6E972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182410"/>
            <a:ext cx="4724569" cy="1523673"/>
          </a:xfrm>
          <a:prstGeom prst="rect">
            <a:avLst/>
          </a:prstGeom>
        </p:spPr>
      </p:pic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01F790C-1285-F0BD-29FF-3CA088963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930469"/>
            <a:ext cx="4732940" cy="20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8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0723DE-8E68-9EB1-D6E7-227BF6AC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0819"/>
            <a:ext cx="3560767" cy="264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CE1871-C704-2841-F4CC-C90C3B58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135" y="1765024"/>
            <a:ext cx="3005747" cy="3463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CB1DC3-9554-55B2-FFC5-682728D8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882" y="1765024"/>
            <a:ext cx="2552651" cy="3592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5FB999-F061-40BF-9EAA-C8B9652B0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2" y="1765024"/>
            <a:ext cx="2838067" cy="2567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B5796D-49DA-7907-D0D1-AB2C3170D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629" y="1765024"/>
            <a:ext cx="1561204" cy="2217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49FFAB-979D-9570-8523-2DF6455D9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833" y="1765024"/>
            <a:ext cx="965748" cy="23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4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D303B-FB30-B91D-202C-9B254141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" y="43731"/>
            <a:ext cx="3791145" cy="2921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5E3C8-7328-5B8F-FA56-533B67A0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71" y="299424"/>
            <a:ext cx="3649588" cy="2381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8EE451-43FE-50D9-7B4E-A49A6FBFD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137"/>
            <a:ext cx="3791146" cy="1549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195758-E733-4492-2087-B6949F47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5" y="2194037"/>
            <a:ext cx="3791146" cy="4000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8A8FD5-D95E-C095-CA2B-07090EF36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190" y="3188825"/>
            <a:ext cx="3446585" cy="1136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25E508-6470-0BA5-D861-0F2D5CAEF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331" y="600206"/>
            <a:ext cx="1714588" cy="1212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E0BFCF-8C9D-436D-2F20-585CE2C084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832" y="335846"/>
            <a:ext cx="3603703" cy="23940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32E2F7-1580-AAEE-82AF-A0994E705F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9919" y="510121"/>
            <a:ext cx="1720938" cy="11875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8F80AAC-09D1-8CE0-2765-406DF75DAB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25" y="2743304"/>
            <a:ext cx="4000706" cy="2413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85A102-0ADE-54BA-A8EF-FAF48E64D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6190" y="4387931"/>
            <a:ext cx="7806604" cy="17045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94825E-646F-FECD-035D-FE018548B7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1021" y="377779"/>
            <a:ext cx="1267911" cy="14589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B4DF5C-29C4-43F4-2322-8B1E1F7C22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8056" y="3181717"/>
            <a:ext cx="4224738" cy="11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C192AE-8915-942C-02B9-9CC4153EA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859" b="11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extBox 4">
            <a:extLst>
              <a:ext uri="{FF2B5EF4-FFF2-40B4-BE49-F238E27FC236}">
                <a16:creationId xmlns:a16="http://schemas.microsoft.com/office/drawing/2014/main" id="{0FEC9B43-6AAE-6402-05AD-19F84933A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5322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8731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11E1C2-D787-768B-2A92-CBEB1162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61" y="650497"/>
            <a:ext cx="3286928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ED6D2E-FBBE-D326-6C3B-EFE84EA7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05" y="643467"/>
            <a:ext cx="919280" cy="15321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1E4133-0B6D-4D7A-AE6A-CBD8E268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72" y="3104393"/>
            <a:ext cx="3420946" cy="66835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1384DC-1DB0-9CF2-D4E3-BAF2FB7B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872" y="5387077"/>
            <a:ext cx="3420946" cy="1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73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3EFD6-051D-F2A7-25D2-FA80E090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9796"/>
            <a:ext cx="4018624" cy="2078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9A26E3-DF9B-2D82-9594-ECF24199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91" y="709796"/>
            <a:ext cx="4018624" cy="2078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65B5DD-33D6-E2DA-44F6-7390CD5A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788057"/>
            <a:ext cx="3292467" cy="1483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0980C8-3174-F3FD-F3A0-20B83E4CF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715" y="709796"/>
            <a:ext cx="2558189" cy="16197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61184-E285-45E4-615B-F5297C12B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934" y="2788057"/>
            <a:ext cx="3714683" cy="14831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95FBC4-7FC0-5F29-77C3-E5B514AF7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67" y="4271235"/>
            <a:ext cx="3260306" cy="18769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3FDBAA-3A73-B747-A947-79B3004D9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715" y="2390390"/>
            <a:ext cx="2867818" cy="14732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37066C-D014-710C-C80C-A12148E0B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3773" y="4271235"/>
            <a:ext cx="3292467" cy="17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7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37E257-EF42-456E-3F65-7FB4C3D1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873572"/>
            <a:ext cx="6410084" cy="31249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878E4-E044-FF5F-1CD9-F68A8F02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1095849"/>
            <a:ext cx="3854945" cy="15708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D8562-FBAB-557B-F55D-8D6AADFB2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691860"/>
            <a:ext cx="3854945" cy="5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1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58D94D5-4C05-65E2-A84C-32464185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4340217"/>
            <a:ext cx="5426764" cy="13431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E295EE-4452-5DA2-F2D3-F7545763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1030854"/>
            <a:ext cx="5112595" cy="14869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54D566-7E7E-5B4D-7BDE-D2AE64E4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1108519"/>
            <a:ext cx="5426764" cy="13024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282C4F-5206-DDA6-AA76-1B388342D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4372301"/>
            <a:ext cx="5112595" cy="12781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F67196-0B7B-39D6-5D82-83826F883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762" y="3105150"/>
            <a:ext cx="76104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4E6549-FE97-4FC4-9D6B-F21DE7C4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43D173-C90F-458B-9AB2-3B29D2944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58EF7B-8D7F-442D-9F36-677B1C2FC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A17F4F-AB41-41A8-A14C-58163A36A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3E46BD3-6629-E221-F32B-E165817A4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08"/>
          <a:stretch/>
        </p:blipFill>
        <p:spPr>
          <a:xfrm>
            <a:off x="550863" y="549275"/>
            <a:ext cx="11090274" cy="575792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142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638AB8-8749-4C9A-83D4-9C901870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3195660"/>
            <a:ext cx="10905066" cy="27011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B3E0D2-B0BA-6BBE-80AB-E2D49CCC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721130"/>
            <a:ext cx="3796241" cy="474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7B7019-EAD4-51B1-CB3B-E8B3F496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961167"/>
            <a:ext cx="8651048" cy="18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C75369-A0FB-4348-0A61-222F0CFC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001005"/>
            <a:ext cx="5426764" cy="1546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C23CA-85A9-0478-C0EC-7820D290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712904"/>
            <a:ext cx="5426764" cy="596943"/>
          </a:xfrm>
          <a:prstGeom prst="rect">
            <a:avLst/>
          </a:prstGeom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DC800DA-2304-7EFC-E5C3-24ACAB2E9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020355"/>
            <a:ext cx="5426764" cy="26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027D1D-1CEC-C288-44E9-09F81414E0AB}"/>
              </a:ext>
            </a:extLst>
          </p:cNvPr>
          <p:cNvSpPr txBox="1"/>
          <p:nvPr/>
        </p:nvSpPr>
        <p:spPr>
          <a:xfrm>
            <a:off x="2979174" y="28288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7705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AD58E-96A8-7258-AF25-7C69B634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8260"/>
            <a:ext cx="5294716" cy="52814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1F4F9B-AFB6-EF31-92DD-367724FD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255" y="643467"/>
            <a:ext cx="46518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2DBC7DB-41E0-7A21-2B5D-88B7391C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11" y="389630"/>
            <a:ext cx="1473276" cy="4635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731E8A-0E6E-C285-639B-72730F95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43" y="1878145"/>
            <a:ext cx="1987652" cy="18340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8F7D49-D38A-C590-17F9-C4A60CBF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07" y="1910958"/>
            <a:ext cx="1949550" cy="18340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3ECA6AC-7C98-7392-1DC2-AE700E98C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55" y="3712164"/>
            <a:ext cx="1981302" cy="18996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454DC3-E10E-8462-B9C1-7F17B97A5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003" y="3712165"/>
            <a:ext cx="1955901" cy="19614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D88F3E-1ADC-6997-E8E5-185F91AF1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11" y="869611"/>
            <a:ext cx="3166572" cy="100853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6F733CC-1ADA-6F30-C019-156A98ABD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7385" y="940104"/>
            <a:ext cx="1987652" cy="13576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C8DC1DA-3D2B-20A5-79B7-9CB84B8C0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7386" y="2297775"/>
            <a:ext cx="2156875" cy="13576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C09337-473F-E8CB-20C8-46091177C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7387" y="3655446"/>
            <a:ext cx="2370793" cy="118614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FE36806-5E7C-60FD-8EE8-9C4C22A73C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541" y="1787051"/>
            <a:ext cx="3166572" cy="128797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7B8E5C6-3E6C-C4B1-DE4B-B528C2E58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6816" y="1334938"/>
            <a:ext cx="1981302" cy="4254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B257A63-C66F-7386-3650-0B19CF70F0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1541" y="3128311"/>
            <a:ext cx="3166573" cy="11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DACCD-6859-3B67-0904-230B4AC1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64B2BE-621D-1D37-3809-ADADECE2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988" y="643467"/>
            <a:ext cx="3378082" cy="7030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D8B67F-345F-F5DC-A78D-4E35F7B6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88" y="1394573"/>
            <a:ext cx="3378082" cy="798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A33FC1-6851-06E1-6841-AE3F151D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55" y="2192863"/>
            <a:ext cx="2090419" cy="1371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072A12-7E4A-CF5B-6836-35598760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91" y="2192863"/>
            <a:ext cx="1975364" cy="1371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44DC31-2547-4387-FA4A-CFC790C54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632" y="3524885"/>
            <a:ext cx="4513377" cy="1135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394549-7710-5E2C-60E8-565158101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2991" y="4660737"/>
            <a:ext cx="2234827" cy="15537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79ACB0-712E-BAF3-CAFF-E0FA96EAA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0459" y="4660737"/>
            <a:ext cx="2278550" cy="15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E00DDF-E3D5-98F8-23E3-CE72D924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" y="648992"/>
            <a:ext cx="10542694" cy="27527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50B714-6E5A-92C2-925C-08E55FC8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05" y="1022330"/>
            <a:ext cx="2817020" cy="680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03E56-12D2-55CC-30F6-7EFCA14C0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504" y="643467"/>
            <a:ext cx="3080602" cy="192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172857-CD7E-7535-4267-E78AD53D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53" y="3401749"/>
            <a:ext cx="10542694" cy="28127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523831-BAF5-E837-B957-67575A9F8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676" y="3401749"/>
            <a:ext cx="2663265" cy="1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7759C-B38C-DC8F-987C-6539E62D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6" y="1651159"/>
            <a:ext cx="4136348" cy="778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0876CE-2839-F95F-2A5C-B6C9DFF2E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26" y="2429343"/>
            <a:ext cx="4136348" cy="245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7C11D1-B16B-A7BC-93AA-39AFCEB9E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074" y="1651159"/>
            <a:ext cx="4088459" cy="7632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276A04-DB27-B8DF-DCB1-CA44447D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074" y="2414378"/>
            <a:ext cx="4088459" cy="2388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8A126-5B3D-C08E-7989-5B162CD6F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798232"/>
            <a:ext cx="2477460" cy="17148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B7D26C-3719-8369-6BAD-552982961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67" y="2513049"/>
            <a:ext cx="2477460" cy="17148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159F25-1AEF-D7C3-EDA0-852451F5A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67" y="4227865"/>
            <a:ext cx="2477460" cy="18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3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465E2B0C07E548AB9127313090A974" ma:contentTypeVersion="4" ma:contentTypeDescription="새 문서를 만듭니다." ma:contentTypeScope="" ma:versionID="95c6f459473ec5d674afe8afd9e7f8ec">
  <xsd:schema xmlns:xsd="http://www.w3.org/2001/XMLSchema" xmlns:xs="http://www.w3.org/2001/XMLSchema" xmlns:p="http://schemas.microsoft.com/office/2006/metadata/properties" xmlns:ns3="5928d78e-da8f-420f-aa5d-e7d95386672d" targetNamespace="http://schemas.microsoft.com/office/2006/metadata/properties" ma:root="true" ma:fieldsID="4aad871ebb69bdba2a01dc35efa0a2e0" ns3:_="">
    <xsd:import namespace="5928d78e-da8f-420f-aa5d-e7d9538667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8d78e-da8f-420f-aa5d-e7d9538667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1029C1-3D4C-4B0E-9411-4B50E64AB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8d78e-da8f-420f-aa5d-e7d9538667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FF16B5-462F-4A37-A663-EF02017144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B4AD5A-F482-4D59-967A-A31978C114AD}">
  <ds:schemaRefs>
    <ds:schemaRef ds:uri="5928d78e-da8f-420f-aa5d-e7d95386672d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1055</Words>
  <Application>Microsoft Office PowerPoint</Application>
  <PresentationFormat>와이드스크린</PresentationFormat>
  <Paragraphs>73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Söhne</vt:lpstr>
      <vt:lpstr>맑은 고딕</vt:lpstr>
      <vt:lpstr>Arial</vt:lpstr>
      <vt:lpstr>Office 테마</vt:lpstr>
      <vt:lpstr>MSA-AWS-Project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최유나</dc:creator>
  <cp:lastModifiedBy>최유나</cp:lastModifiedBy>
  <cp:revision>14</cp:revision>
  <dcterms:created xsi:type="dcterms:W3CDTF">2023-05-27T02:52:38Z</dcterms:created>
  <dcterms:modified xsi:type="dcterms:W3CDTF">2023-06-28T13:42:31Z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0x010100E0465E2B0C07E548AB9127313090A974</vt:lpwstr>
  </property>
</Properties>
</file>